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057-104D-48F0-8402-7D9385F60BE1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057-104D-48F0-8402-7D9385F60BE1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057-104D-48F0-8402-7D9385F60BE1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057-104D-48F0-8402-7D9385F60BE1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057-104D-48F0-8402-7D9385F60BE1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057-104D-48F0-8402-7D9385F60BE1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057-104D-48F0-8402-7D9385F60BE1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057-104D-48F0-8402-7D9385F60BE1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057-104D-48F0-8402-7D9385F60BE1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  <p:pic>
        <p:nvPicPr>
          <p:cNvPr id="5" name="Picture 2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0391" y="6165304"/>
            <a:ext cx="872607" cy="5378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057-104D-48F0-8402-7D9385F60BE1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057-104D-48F0-8402-7D9385F60BE1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F7881057-104D-48F0-8402-7D9385F60BE1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65FE19F1-FB96-418B-A723-FD13F2528BDD}" type="slidenum">
              <a:rPr lang="en-IE" smtClean="0"/>
              <a:t>‹#›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0" y="6696744"/>
            <a:ext cx="914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714932" y="3442964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780" y="0"/>
            <a:ext cx="896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3249572" y="3253676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588" y="647700"/>
            <a:ext cx="27908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 rot="2901930">
            <a:off x="6018252" y="1016529"/>
            <a:ext cx="292815" cy="3953016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38453" y="263932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5743903" y="1186085"/>
            <a:ext cx="3277564" cy="101566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first need to make sure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is 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all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previous content</a:t>
            </a:r>
          </a:p>
        </p:txBody>
      </p:sp>
    </p:spTree>
    <p:extLst>
      <p:ext uri="{BB962C8B-B14F-4D97-AF65-F5344CB8AC3E}">
        <p14:creationId xmlns:p14="http://schemas.microsoft.com/office/powerpoint/2010/main" val="20719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025" y="709613"/>
            <a:ext cx="264795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37123" y="5530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8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550" y="695325"/>
            <a:ext cx="26289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8688" y="4768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27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550" y="690563"/>
            <a:ext cx="26289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69022" y="5530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0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4007" y="1582442"/>
            <a:ext cx="2697277" cy="646331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Repeat this process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until the data is entered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025" y="690563"/>
            <a:ext cx="264795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9074" y="183325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89005" y="475387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8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0153" y="1582442"/>
            <a:ext cx="2880320" cy="2400657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have finished inputting the data. </a:t>
            </a: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now need to get to where we can analyse it</a:t>
            </a:r>
          </a:p>
          <a:p>
            <a:pPr lvl="0" algn="ctr"/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Press</a:t>
            </a:r>
          </a:p>
          <a:p>
            <a:pPr lvl="0" algn="ctr"/>
            <a:endParaRPr lang="en-IE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213" y="681038"/>
            <a:ext cx="269557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49972" y="435382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213" y="700088"/>
            <a:ext cx="269557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 rot="2901930">
            <a:off x="5293382" y="1254964"/>
            <a:ext cx="370723" cy="4597235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5926908" y="1582442"/>
            <a:ext cx="3071482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analyse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have input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89422" y="2609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263" y="685800"/>
            <a:ext cx="26574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40222" y="5149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Down Arrow 9"/>
          <p:cNvSpPr/>
          <p:nvPr/>
        </p:nvSpPr>
        <p:spPr>
          <a:xfrm rot="2901930">
            <a:off x="5293382" y="1254964"/>
            <a:ext cx="370723" cy="4597235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5926910" y="1582442"/>
            <a:ext cx="3071482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analyse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have input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263" y="690563"/>
            <a:ext cx="26574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27522" y="474944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Down Arrow 9"/>
          <p:cNvSpPr/>
          <p:nvPr/>
        </p:nvSpPr>
        <p:spPr>
          <a:xfrm rot="5400000" flipH="1">
            <a:off x="5990107" y="977556"/>
            <a:ext cx="293430" cy="1823357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6343295" y="1582442"/>
            <a:ext cx="2238690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to see the </a:t>
            </a:r>
          </a:p>
          <a:p>
            <a:pPr lvl="0" algn="ctr"/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Var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263" y="709613"/>
            <a:ext cx="26574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9"/>
          <p:cNvSpPr/>
          <p:nvPr/>
        </p:nvSpPr>
        <p:spPr>
          <a:xfrm rot="6705633" flipH="1">
            <a:off x="5530092" y="865414"/>
            <a:ext cx="220459" cy="321946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5951474" y="995578"/>
            <a:ext cx="3083342" cy="2523768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 :   The number of terms</a:t>
            </a:r>
          </a:p>
          <a:p>
            <a:pPr lvl="0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:   The mean of the terms</a:t>
            </a: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the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standard Deviation</a:t>
            </a:r>
          </a:p>
          <a:p>
            <a:pPr lvl="0" algn="ctr"/>
            <a:r>
              <a:rPr lang="en-IE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σx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29222" y="51367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655795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60297" y="1384259"/>
                <a:ext cx="60625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b="0" i="0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IE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E" sz="3200" i="1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IE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297" y="1384259"/>
                <a:ext cx="606256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47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213" y="657225"/>
            <a:ext cx="269557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69022" y="5530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9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350" y="652463"/>
            <a:ext cx="27813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2901930">
            <a:off x="6013761" y="960478"/>
            <a:ext cx="353792" cy="3988900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219074" y="15240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63696" y="438217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5743903" y="1186085"/>
            <a:ext cx="3277564" cy="101566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first need to make sure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is 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all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previous content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9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44208" y="1582442"/>
            <a:ext cx="2070246" cy="923330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This is the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the data set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3738" y="676275"/>
            <a:ext cx="267652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62800" y="2937718"/>
            <a:ext cx="3177088" cy="646331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see more analysis details,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analyse the data again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1810" y="1582442"/>
            <a:ext cx="2541658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to clear 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944" y="681112"/>
            <a:ext cx="27432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5240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89265" y="518956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31838" y="1582442"/>
            <a:ext cx="1755159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Yes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reset all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025" y="704850"/>
            <a:ext cx="264795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69022" y="556239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2801" y="1582442"/>
            <a:ext cx="2099677" cy="1015663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really do agree</a:t>
            </a:r>
          </a:p>
          <a:p>
            <a:pPr lvl="0" algn="ctr"/>
            <a:endParaRPr lang="en-IE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263" y="676275"/>
            <a:ext cx="26574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33138" y="436002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66167" y="1582442"/>
            <a:ext cx="2592953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the calculator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mode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688429"/>
            <a:ext cx="26670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26122" y="265837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3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5" y="695325"/>
            <a:ext cx="27241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66167" y="1582442"/>
            <a:ext cx="2592953" cy="7386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want the calculator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STATS</a:t>
            </a:r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97422" y="514107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219" y="1582442"/>
            <a:ext cx="2620846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only have 1 variable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975" y="709613"/>
            <a:ext cx="268605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40222" y="5113610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45958" y="1582442"/>
            <a:ext cx="2033377" cy="129266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now input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our data pressing </a:t>
            </a:r>
          </a:p>
          <a:p>
            <a:pPr lvl="0" algn="ctr"/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</a:p>
          <a:p>
            <a:pPr lvl="0" algn="ctr"/>
            <a:r>
              <a:rPr lang="en-IE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each term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263" y="695325"/>
            <a:ext cx="265747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074" y="171450"/>
            <a:ext cx="896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Finding Standard Deviation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65255" y="4751660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41130" y="929244"/>
            <a:ext cx="3127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Find the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 Deviation of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6,5,5,4,5,5,6,5 and 4</a:t>
            </a:r>
            <a:endParaRPr lang="en-I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3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</TotalTime>
  <Words>407</Words>
  <Application>Microsoft Office PowerPoint</Application>
  <PresentationFormat>On-screen Show (4:3)</PresentationFormat>
  <Paragraphs>148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Century Gothic</vt:lpstr>
      <vt:lpstr>Tahoma</vt:lpstr>
      <vt:lpstr>Trebuchet MS</vt:lpstr>
      <vt:lpstr>Theme1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shane molloy</cp:lastModifiedBy>
  <cp:revision>2</cp:revision>
  <dcterms:created xsi:type="dcterms:W3CDTF">2012-03-30T13:07:53Z</dcterms:created>
  <dcterms:modified xsi:type="dcterms:W3CDTF">2016-07-06T13:46:54Z</dcterms:modified>
</cp:coreProperties>
</file>